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sldIdLst>
    <p:sldId id="256" r:id="rId4"/>
    <p:sldId id="257" r:id="rId5"/>
    <p:sldId id="258" r:id="rId6"/>
    <p:sldId id="261" r:id="rId7"/>
    <p:sldId id="259" r:id="rId8"/>
    <p:sldId id="260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9100"/>
    <a:srgbClr val="E5132F"/>
    <a:srgbClr val="7A6A58"/>
    <a:srgbClr val="8CC63F"/>
    <a:srgbClr val="0D67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53"/>
    <p:restoredTop sz="94677"/>
  </p:normalViewPr>
  <p:slideViewPr>
    <p:cSldViewPr showGuides="1">
      <p:cViewPr varScale="1">
        <p:scale>
          <a:sx n="107" d="100"/>
          <a:sy n="107" d="100"/>
        </p:scale>
        <p:origin x="20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že Urevc" userId="050979e6-a6c6-43f0-b219-4d4542b7eaf0" providerId="ADAL" clId="{750F0E2A-9F00-45D1-9601-D410E2239B82}"/>
    <pc:docChg chg="undo custSel modSld">
      <pc:chgData name="Anže Urevc" userId="050979e6-a6c6-43f0-b219-4d4542b7eaf0" providerId="ADAL" clId="{750F0E2A-9F00-45D1-9601-D410E2239B82}" dt="2023-11-14T10:01:00.040" v="31" actId="113"/>
      <pc:docMkLst>
        <pc:docMk/>
      </pc:docMkLst>
      <pc:sldChg chg="addSp modSp mod">
        <pc:chgData name="Anže Urevc" userId="050979e6-a6c6-43f0-b219-4d4542b7eaf0" providerId="ADAL" clId="{750F0E2A-9F00-45D1-9601-D410E2239B82}" dt="2023-11-14T10:00:32.227" v="30" actId="1076"/>
        <pc:sldMkLst>
          <pc:docMk/>
          <pc:sldMk cId="1553182850" sldId="262"/>
        </pc:sldMkLst>
        <pc:picChg chg="add mod">
          <ac:chgData name="Anže Urevc" userId="050979e6-a6c6-43f0-b219-4d4542b7eaf0" providerId="ADAL" clId="{750F0E2A-9F00-45D1-9601-D410E2239B82}" dt="2023-11-14T10:00:12.922" v="25" actId="1076"/>
          <ac:picMkLst>
            <pc:docMk/>
            <pc:sldMk cId="1553182850" sldId="262"/>
            <ac:picMk id="3" creationId="{E94EEFAE-9488-B73E-9819-65E60BF97E98}"/>
          </ac:picMkLst>
        </pc:picChg>
        <pc:picChg chg="mod">
          <ac:chgData name="Anže Urevc" userId="050979e6-a6c6-43f0-b219-4d4542b7eaf0" providerId="ADAL" clId="{750F0E2A-9F00-45D1-9601-D410E2239B82}" dt="2023-11-14T10:00:23.771" v="28" actId="1076"/>
          <ac:picMkLst>
            <pc:docMk/>
            <pc:sldMk cId="1553182850" sldId="262"/>
            <ac:picMk id="4" creationId="{5A7A858A-C2B6-A553-D6B8-37273A30B565}"/>
          </ac:picMkLst>
        </pc:picChg>
        <pc:picChg chg="add mod">
          <ac:chgData name="Anže Urevc" userId="050979e6-a6c6-43f0-b219-4d4542b7eaf0" providerId="ADAL" clId="{750F0E2A-9F00-45D1-9601-D410E2239B82}" dt="2023-11-14T10:00:10.978" v="24" actId="1076"/>
          <ac:picMkLst>
            <pc:docMk/>
            <pc:sldMk cId="1553182850" sldId="262"/>
            <ac:picMk id="7" creationId="{2E1FFB6A-DF6C-F646-755C-6722531A17E5}"/>
          </ac:picMkLst>
        </pc:picChg>
        <pc:picChg chg="mod">
          <ac:chgData name="Anže Urevc" userId="050979e6-a6c6-43f0-b219-4d4542b7eaf0" providerId="ADAL" clId="{750F0E2A-9F00-45D1-9601-D410E2239B82}" dt="2023-11-14T10:00:16.539" v="26" actId="1076"/>
          <ac:picMkLst>
            <pc:docMk/>
            <pc:sldMk cId="1553182850" sldId="262"/>
            <ac:picMk id="10" creationId="{DCA424F1-A031-443F-4554-DA4F5C59B3C5}"/>
          </ac:picMkLst>
        </pc:picChg>
        <pc:picChg chg="mod">
          <ac:chgData name="Anže Urevc" userId="050979e6-a6c6-43f0-b219-4d4542b7eaf0" providerId="ADAL" clId="{750F0E2A-9F00-45D1-9601-D410E2239B82}" dt="2023-11-14T10:00:05.835" v="23" actId="1076"/>
          <ac:picMkLst>
            <pc:docMk/>
            <pc:sldMk cId="1553182850" sldId="262"/>
            <ac:picMk id="12" creationId="{C2CFD89D-7CBC-A5BF-D45C-49634ED5D91C}"/>
          </ac:picMkLst>
        </pc:picChg>
        <pc:picChg chg="mod">
          <ac:chgData name="Anže Urevc" userId="050979e6-a6c6-43f0-b219-4d4542b7eaf0" providerId="ADAL" clId="{750F0E2A-9F00-45D1-9601-D410E2239B82}" dt="2023-11-14T10:00:32.227" v="30" actId="1076"/>
          <ac:picMkLst>
            <pc:docMk/>
            <pc:sldMk cId="1553182850" sldId="262"/>
            <ac:picMk id="14" creationId="{1C316F55-E4EB-64CC-C10A-E4F09A26D051}"/>
          </ac:picMkLst>
        </pc:picChg>
      </pc:sldChg>
      <pc:sldChg chg="modSp mod">
        <pc:chgData name="Anže Urevc" userId="050979e6-a6c6-43f0-b219-4d4542b7eaf0" providerId="ADAL" clId="{750F0E2A-9F00-45D1-9601-D410E2239B82}" dt="2023-11-14T10:01:00.040" v="31" actId="113"/>
        <pc:sldMkLst>
          <pc:docMk/>
          <pc:sldMk cId="2807564846" sldId="263"/>
        </pc:sldMkLst>
        <pc:spChg chg="mod">
          <ac:chgData name="Anže Urevc" userId="050979e6-a6c6-43f0-b219-4d4542b7eaf0" providerId="ADAL" clId="{750F0E2A-9F00-45D1-9601-D410E2239B82}" dt="2023-11-14T10:01:00.040" v="31" actId="113"/>
          <ac:spMkLst>
            <pc:docMk/>
            <pc:sldMk cId="2807564846" sldId="263"/>
            <ac:spMk id="6147" creationId="{E85FB7BE-3E00-2B4D-A4D0-55D6E4C2B452}"/>
          </ac:spMkLst>
        </pc:spChg>
      </pc:sldChg>
    </pc:docChg>
  </pc:docChgLst>
  <pc:docChgLst>
    <pc:chgData name="Anže Urevc" userId="050979e6-a6c6-43f0-b219-4d4542b7eaf0" providerId="ADAL" clId="{961258B4-3FF0-4FE8-99AC-F53A8A91E9B0}"/>
    <pc:docChg chg="undo custSel addSld modSld">
      <pc:chgData name="Anže Urevc" userId="050979e6-a6c6-43f0-b219-4d4542b7eaf0" providerId="ADAL" clId="{961258B4-3FF0-4FE8-99AC-F53A8A91E9B0}" dt="2023-10-27T08:18:13.518" v="2896" actId="20577"/>
      <pc:docMkLst>
        <pc:docMk/>
      </pc:docMkLst>
      <pc:sldChg chg="modSp mod">
        <pc:chgData name="Anže Urevc" userId="050979e6-a6c6-43f0-b219-4d4542b7eaf0" providerId="ADAL" clId="{961258B4-3FF0-4FE8-99AC-F53A8A91E9B0}" dt="2023-10-26T11:54:57.327" v="2888" actId="1076"/>
        <pc:sldMkLst>
          <pc:docMk/>
          <pc:sldMk cId="0" sldId="257"/>
        </pc:sldMkLst>
        <pc:spChg chg="mod">
          <ac:chgData name="Anže Urevc" userId="050979e6-a6c6-43f0-b219-4d4542b7eaf0" providerId="ADAL" clId="{961258B4-3FF0-4FE8-99AC-F53A8A91E9B0}" dt="2023-10-26T11:54:52.750" v="2887" actId="1076"/>
          <ac:spMkLst>
            <pc:docMk/>
            <pc:sldMk cId="0" sldId="257"/>
            <ac:spMk id="3077" creationId="{D8AD24C8-93DD-4047-A02B-C77BCE57C9D8}"/>
          </ac:spMkLst>
        </pc:spChg>
        <pc:spChg chg="mod">
          <ac:chgData name="Anže Urevc" userId="050979e6-a6c6-43f0-b219-4d4542b7eaf0" providerId="ADAL" clId="{961258B4-3FF0-4FE8-99AC-F53A8A91E9B0}" dt="2023-10-26T11:54:57.327" v="2888" actId="1076"/>
          <ac:spMkLst>
            <pc:docMk/>
            <pc:sldMk cId="0" sldId="257"/>
            <ac:spMk id="14337" creationId="{4375E888-4A8E-E04C-822A-89CED046B48C}"/>
          </ac:spMkLst>
        </pc:spChg>
      </pc:sldChg>
      <pc:sldChg chg="addSp modSp mod">
        <pc:chgData name="Anže Urevc" userId="050979e6-a6c6-43f0-b219-4d4542b7eaf0" providerId="ADAL" clId="{961258B4-3FF0-4FE8-99AC-F53A8A91E9B0}" dt="2023-10-27T08:18:13.518" v="2896" actId="20577"/>
        <pc:sldMkLst>
          <pc:docMk/>
          <pc:sldMk cId="0" sldId="258"/>
        </pc:sldMkLst>
        <pc:spChg chg="add mod">
          <ac:chgData name="Anže Urevc" userId="050979e6-a6c6-43f0-b219-4d4542b7eaf0" providerId="ADAL" clId="{961258B4-3FF0-4FE8-99AC-F53A8A91E9B0}" dt="2023-10-25T12:28:01.541" v="2762" actId="1035"/>
          <ac:spMkLst>
            <pc:docMk/>
            <pc:sldMk cId="0" sldId="258"/>
            <ac:spMk id="2" creationId="{F2466AC7-5A4D-6445-6387-B591EC89063F}"/>
          </ac:spMkLst>
        </pc:spChg>
        <pc:spChg chg="mod">
          <ac:chgData name="Anže Urevc" userId="050979e6-a6c6-43f0-b219-4d4542b7eaf0" providerId="ADAL" clId="{961258B4-3FF0-4FE8-99AC-F53A8A91E9B0}" dt="2023-10-27T08:18:13.518" v="2896" actId="20577"/>
          <ac:spMkLst>
            <pc:docMk/>
            <pc:sldMk cId="0" sldId="258"/>
            <ac:spMk id="6147" creationId="{E85FB7BE-3E00-2B4D-A4D0-55D6E4C2B452}"/>
          </ac:spMkLst>
        </pc:spChg>
        <pc:spChg chg="mod">
          <ac:chgData name="Anže Urevc" userId="050979e6-a6c6-43f0-b219-4d4542b7eaf0" providerId="ADAL" clId="{961258B4-3FF0-4FE8-99AC-F53A8A91E9B0}" dt="2023-10-26T10:40:33.389" v="2862" actId="20577"/>
          <ac:spMkLst>
            <pc:docMk/>
            <pc:sldMk cId="0" sldId="258"/>
            <ac:spMk id="15361" creationId="{E6166169-E638-0E43-A7E3-2A029427857B}"/>
          </ac:spMkLst>
        </pc:spChg>
        <pc:picChg chg="add mod">
          <ac:chgData name="Anže Urevc" userId="050979e6-a6c6-43f0-b219-4d4542b7eaf0" providerId="ADAL" clId="{961258B4-3FF0-4FE8-99AC-F53A8A91E9B0}" dt="2023-10-25T12:24:35.861" v="2715" actId="14861"/>
          <ac:picMkLst>
            <pc:docMk/>
            <pc:sldMk cId="0" sldId="258"/>
            <ac:picMk id="1026" creationId="{83E33A83-6A83-4CE4-5D22-EBD1CDA9423A}"/>
          </ac:picMkLst>
        </pc:picChg>
        <pc:picChg chg="add mod">
          <ac:chgData name="Anže Urevc" userId="050979e6-a6c6-43f0-b219-4d4542b7eaf0" providerId="ADAL" clId="{961258B4-3FF0-4FE8-99AC-F53A8A91E9B0}" dt="2023-10-25T12:26:22.196" v="2747" actId="1038"/>
          <ac:picMkLst>
            <pc:docMk/>
            <pc:sldMk cId="0" sldId="258"/>
            <ac:picMk id="1028" creationId="{8750D0B0-0E08-8C2E-8672-F3B3A5CFE6F5}"/>
          </ac:picMkLst>
        </pc:picChg>
      </pc:sldChg>
      <pc:sldChg chg="addSp delSp modSp add mod">
        <pc:chgData name="Anže Urevc" userId="050979e6-a6c6-43f0-b219-4d4542b7eaf0" providerId="ADAL" clId="{961258B4-3FF0-4FE8-99AC-F53A8A91E9B0}" dt="2023-10-25T11:48:22.766" v="1874" actId="6549"/>
        <pc:sldMkLst>
          <pc:docMk/>
          <pc:sldMk cId="1320188362" sldId="259"/>
        </pc:sldMkLst>
        <pc:spChg chg="mod">
          <ac:chgData name="Anže Urevc" userId="050979e6-a6c6-43f0-b219-4d4542b7eaf0" providerId="ADAL" clId="{961258B4-3FF0-4FE8-99AC-F53A8A91E9B0}" dt="2023-10-25T11:48:22.766" v="1874" actId="6549"/>
          <ac:spMkLst>
            <pc:docMk/>
            <pc:sldMk cId="1320188362" sldId="259"/>
            <ac:spMk id="6147" creationId="{E85FB7BE-3E00-2B4D-A4D0-55D6E4C2B452}"/>
          </ac:spMkLst>
        </pc:spChg>
        <pc:picChg chg="del">
          <ac:chgData name="Anže Urevc" userId="050979e6-a6c6-43f0-b219-4d4542b7eaf0" providerId="ADAL" clId="{961258B4-3FF0-4FE8-99AC-F53A8A91E9B0}" dt="2023-10-25T11:01:03.622" v="246" actId="478"/>
          <ac:picMkLst>
            <pc:docMk/>
            <pc:sldMk cId="1320188362" sldId="259"/>
            <ac:picMk id="1026" creationId="{83E33A83-6A83-4CE4-5D22-EBD1CDA9423A}"/>
          </ac:picMkLst>
        </pc:picChg>
        <pc:picChg chg="add mod">
          <ac:chgData name="Anže Urevc" userId="050979e6-a6c6-43f0-b219-4d4542b7eaf0" providerId="ADAL" clId="{961258B4-3FF0-4FE8-99AC-F53A8A91E9B0}" dt="2023-10-25T11:09:55.852" v="861" actId="1076"/>
          <ac:picMkLst>
            <pc:docMk/>
            <pc:sldMk cId="1320188362" sldId="259"/>
            <ac:picMk id="2050" creationId="{C39B59E4-79C6-1902-BEDE-21D6370BC589}"/>
          </ac:picMkLst>
        </pc:picChg>
        <pc:picChg chg="add mod">
          <ac:chgData name="Anže Urevc" userId="050979e6-a6c6-43f0-b219-4d4542b7eaf0" providerId="ADAL" clId="{961258B4-3FF0-4FE8-99AC-F53A8A91E9B0}" dt="2023-10-25T11:09:57.116" v="862" actId="1076"/>
          <ac:picMkLst>
            <pc:docMk/>
            <pc:sldMk cId="1320188362" sldId="259"/>
            <ac:picMk id="2052" creationId="{5F2AF03A-E0B0-86F6-7339-965A5C070DC0}"/>
          </ac:picMkLst>
        </pc:picChg>
      </pc:sldChg>
      <pc:sldChg chg="addSp delSp modSp add mod">
        <pc:chgData name="Anže Urevc" userId="050979e6-a6c6-43f0-b219-4d4542b7eaf0" providerId="ADAL" clId="{961258B4-3FF0-4FE8-99AC-F53A8A91E9B0}" dt="2023-10-26T09:00:53.968" v="2847" actId="20577"/>
        <pc:sldMkLst>
          <pc:docMk/>
          <pc:sldMk cId="390564852" sldId="260"/>
        </pc:sldMkLst>
        <pc:spChg chg="mod">
          <ac:chgData name="Anže Urevc" userId="050979e6-a6c6-43f0-b219-4d4542b7eaf0" providerId="ADAL" clId="{961258B4-3FF0-4FE8-99AC-F53A8A91E9B0}" dt="2023-10-26T09:00:53.968" v="2847" actId="20577"/>
          <ac:spMkLst>
            <pc:docMk/>
            <pc:sldMk cId="390564852" sldId="260"/>
            <ac:spMk id="6147" creationId="{E85FB7BE-3E00-2B4D-A4D0-55D6E4C2B452}"/>
          </ac:spMkLst>
        </pc:spChg>
        <pc:spChg chg="mod">
          <ac:chgData name="Anže Urevc" userId="050979e6-a6c6-43f0-b219-4d4542b7eaf0" providerId="ADAL" clId="{961258B4-3FF0-4FE8-99AC-F53A8A91E9B0}" dt="2023-10-25T11:10:27.989" v="885" actId="20577"/>
          <ac:spMkLst>
            <pc:docMk/>
            <pc:sldMk cId="390564852" sldId="260"/>
            <ac:spMk id="15361" creationId="{E6166169-E638-0E43-A7E3-2A029427857B}"/>
          </ac:spMkLst>
        </pc:spChg>
        <pc:picChg chg="del">
          <ac:chgData name="Anže Urevc" userId="050979e6-a6c6-43f0-b219-4d4542b7eaf0" providerId="ADAL" clId="{961258B4-3FF0-4FE8-99AC-F53A8A91E9B0}" dt="2023-10-25T11:10:32.255" v="887" actId="478"/>
          <ac:picMkLst>
            <pc:docMk/>
            <pc:sldMk cId="390564852" sldId="260"/>
            <ac:picMk id="2050" creationId="{C39B59E4-79C6-1902-BEDE-21D6370BC589}"/>
          </ac:picMkLst>
        </pc:picChg>
        <pc:picChg chg="del">
          <ac:chgData name="Anže Urevc" userId="050979e6-a6c6-43f0-b219-4d4542b7eaf0" providerId="ADAL" clId="{961258B4-3FF0-4FE8-99AC-F53A8A91E9B0}" dt="2023-10-25T11:10:30.606" v="886" actId="478"/>
          <ac:picMkLst>
            <pc:docMk/>
            <pc:sldMk cId="390564852" sldId="260"/>
            <ac:picMk id="2052" creationId="{5F2AF03A-E0B0-86F6-7339-965A5C070DC0}"/>
          </ac:picMkLst>
        </pc:picChg>
        <pc:picChg chg="add del mod">
          <ac:chgData name="Anže Urevc" userId="050979e6-a6c6-43f0-b219-4d4542b7eaf0" providerId="ADAL" clId="{961258B4-3FF0-4FE8-99AC-F53A8A91E9B0}" dt="2023-10-25T11:32:52.036" v="1631" actId="478"/>
          <ac:picMkLst>
            <pc:docMk/>
            <pc:sldMk cId="390564852" sldId="260"/>
            <ac:picMk id="3074" creationId="{FDFBBB1E-40A2-1BF2-CCB5-93436B808330}"/>
          </ac:picMkLst>
        </pc:picChg>
        <pc:picChg chg="add del mod">
          <ac:chgData name="Anže Urevc" userId="050979e6-a6c6-43f0-b219-4d4542b7eaf0" providerId="ADAL" clId="{961258B4-3FF0-4FE8-99AC-F53A8A91E9B0}" dt="2023-10-25T11:32:12.116" v="1621" actId="478"/>
          <ac:picMkLst>
            <pc:docMk/>
            <pc:sldMk cId="390564852" sldId="260"/>
            <ac:picMk id="3076" creationId="{94B49B6E-CA4A-D685-7D6D-7D797E4ACB61}"/>
          </ac:picMkLst>
        </pc:picChg>
        <pc:picChg chg="add del mod">
          <ac:chgData name="Anže Urevc" userId="050979e6-a6c6-43f0-b219-4d4542b7eaf0" providerId="ADAL" clId="{961258B4-3FF0-4FE8-99AC-F53A8A91E9B0}" dt="2023-10-25T11:33:29.924" v="1634" actId="478"/>
          <ac:picMkLst>
            <pc:docMk/>
            <pc:sldMk cId="390564852" sldId="260"/>
            <ac:picMk id="3078" creationId="{E7656843-95AA-2023-4E23-A3723AC70CAE}"/>
          </ac:picMkLst>
        </pc:picChg>
        <pc:picChg chg="add del mod">
          <ac:chgData name="Anže Urevc" userId="050979e6-a6c6-43f0-b219-4d4542b7eaf0" providerId="ADAL" clId="{961258B4-3FF0-4FE8-99AC-F53A8A91E9B0}" dt="2023-10-25T11:49:42.662" v="1875" actId="478"/>
          <ac:picMkLst>
            <pc:docMk/>
            <pc:sldMk cId="390564852" sldId="260"/>
            <ac:picMk id="3080" creationId="{55CED151-75C2-44B7-460E-8BA18EB319D2}"/>
          </ac:picMkLst>
        </pc:picChg>
        <pc:picChg chg="add del mod">
          <ac:chgData name="Anže Urevc" userId="050979e6-a6c6-43f0-b219-4d4542b7eaf0" providerId="ADAL" clId="{961258B4-3FF0-4FE8-99AC-F53A8A91E9B0}" dt="2023-10-25T11:49:43.303" v="1876" actId="478"/>
          <ac:picMkLst>
            <pc:docMk/>
            <pc:sldMk cId="390564852" sldId="260"/>
            <ac:picMk id="3082" creationId="{7208611C-2AE0-E500-A794-BA657FD16FBD}"/>
          </ac:picMkLst>
        </pc:picChg>
        <pc:picChg chg="add del mod">
          <ac:chgData name="Anže Urevc" userId="050979e6-a6c6-43f0-b219-4d4542b7eaf0" providerId="ADAL" clId="{961258B4-3FF0-4FE8-99AC-F53A8A91E9B0}" dt="2023-10-25T11:50:58.137" v="1891" actId="478"/>
          <ac:picMkLst>
            <pc:docMk/>
            <pc:sldMk cId="390564852" sldId="260"/>
            <ac:picMk id="3084" creationId="{42AAA295-B840-8047-31A6-1EBF5CDBDCC3}"/>
          </ac:picMkLst>
        </pc:picChg>
        <pc:picChg chg="add mod">
          <ac:chgData name="Anže Urevc" userId="050979e6-a6c6-43f0-b219-4d4542b7eaf0" providerId="ADAL" clId="{961258B4-3FF0-4FE8-99AC-F53A8A91E9B0}" dt="2023-10-25T11:52:36.726" v="1904" actId="1076"/>
          <ac:picMkLst>
            <pc:docMk/>
            <pc:sldMk cId="390564852" sldId="260"/>
            <ac:picMk id="3086" creationId="{ED1DA475-0E63-7A81-5C09-F668ABC12D41}"/>
          </ac:picMkLst>
        </pc:picChg>
        <pc:picChg chg="add mod">
          <ac:chgData name="Anže Urevc" userId="050979e6-a6c6-43f0-b219-4d4542b7eaf0" providerId="ADAL" clId="{961258B4-3FF0-4FE8-99AC-F53A8A91E9B0}" dt="2023-10-25T12:24:44.588" v="2716" actId="14861"/>
          <ac:picMkLst>
            <pc:docMk/>
            <pc:sldMk cId="390564852" sldId="260"/>
            <ac:picMk id="3088" creationId="{E8884811-C26A-559B-1403-300AA70AC27A}"/>
          </ac:picMkLst>
        </pc:picChg>
      </pc:sldChg>
      <pc:sldChg chg="addSp delSp modSp add mod setBg">
        <pc:chgData name="Anže Urevc" userId="050979e6-a6c6-43f0-b219-4d4542b7eaf0" providerId="ADAL" clId="{961258B4-3FF0-4FE8-99AC-F53A8A91E9B0}" dt="2023-10-26T10:40:49.052" v="2872" actId="20577"/>
        <pc:sldMkLst>
          <pc:docMk/>
          <pc:sldMk cId="4218044958" sldId="261"/>
        </pc:sldMkLst>
        <pc:spChg chg="add mod">
          <ac:chgData name="Anže Urevc" userId="050979e6-a6c6-43f0-b219-4d4542b7eaf0" providerId="ADAL" clId="{961258B4-3FF0-4FE8-99AC-F53A8A91E9B0}" dt="2023-10-25T12:28:44.502" v="2769" actId="113"/>
          <ac:spMkLst>
            <pc:docMk/>
            <pc:sldMk cId="4218044958" sldId="261"/>
            <ac:spMk id="2" creationId="{85EE8CCB-5F98-7926-DC8F-9D7EDACBAC10}"/>
          </ac:spMkLst>
        </pc:spChg>
        <pc:spChg chg="add mod">
          <ac:chgData name="Anže Urevc" userId="050979e6-a6c6-43f0-b219-4d4542b7eaf0" providerId="ADAL" clId="{961258B4-3FF0-4FE8-99AC-F53A8A91E9B0}" dt="2023-10-26T08:59:20.303" v="2836" actId="20577"/>
          <ac:spMkLst>
            <pc:docMk/>
            <pc:sldMk cId="4218044958" sldId="261"/>
            <ac:spMk id="3" creationId="{E41AC9F7-2336-593C-F1EF-E0A3688C0E26}"/>
          </ac:spMkLst>
        </pc:spChg>
        <pc:spChg chg="add mod">
          <ac:chgData name="Anže Urevc" userId="050979e6-a6c6-43f0-b219-4d4542b7eaf0" providerId="ADAL" clId="{961258B4-3FF0-4FE8-99AC-F53A8A91E9B0}" dt="2023-10-25T12:28:48.181" v="2770" actId="113"/>
          <ac:spMkLst>
            <pc:docMk/>
            <pc:sldMk cId="4218044958" sldId="261"/>
            <ac:spMk id="4" creationId="{96B4556A-1BE4-B5F6-DEF0-B22B601BCA91}"/>
          </ac:spMkLst>
        </pc:spChg>
        <pc:spChg chg="add mod">
          <ac:chgData name="Anže Urevc" userId="050979e6-a6c6-43f0-b219-4d4542b7eaf0" providerId="ADAL" clId="{961258B4-3FF0-4FE8-99AC-F53A8A91E9B0}" dt="2023-10-25T12:28:24.086" v="2763" actId="113"/>
          <ac:spMkLst>
            <pc:docMk/>
            <pc:sldMk cId="4218044958" sldId="261"/>
            <ac:spMk id="5" creationId="{FD4E64B6-E3AF-4419-8E72-69009F438861}"/>
          </ac:spMkLst>
        </pc:spChg>
        <pc:spChg chg="add mod">
          <ac:chgData name="Anže Urevc" userId="050979e6-a6c6-43f0-b219-4d4542b7eaf0" providerId="ADAL" clId="{961258B4-3FF0-4FE8-99AC-F53A8A91E9B0}" dt="2023-10-25T12:28:27.925" v="2764" actId="113"/>
          <ac:spMkLst>
            <pc:docMk/>
            <pc:sldMk cId="4218044958" sldId="261"/>
            <ac:spMk id="6" creationId="{2C94868C-F62C-CEE7-CB21-3F33713477BF}"/>
          </ac:spMkLst>
        </pc:spChg>
        <pc:spChg chg="add mod">
          <ac:chgData name="Anže Urevc" userId="050979e6-a6c6-43f0-b219-4d4542b7eaf0" providerId="ADAL" clId="{961258B4-3FF0-4FE8-99AC-F53A8A91E9B0}" dt="2023-10-25T12:28:32.541" v="2765" actId="113"/>
          <ac:spMkLst>
            <pc:docMk/>
            <pc:sldMk cId="4218044958" sldId="261"/>
            <ac:spMk id="7" creationId="{815571A3-3547-AD67-142F-0C451BB0C338}"/>
          </ac:spMkLst>
        </pc:spChg>
        <pc:spChg chg="add mod">
          <ac:chgData name="Anže Urevc" userId="050979e6-a6c6-43f0-b219-4d4542b7eaf0" providerId="ADAL" clId="{961258B4-3FF0-4FE8-99AC-F53A8A91E9B0}" dt="2023-10-25T12:29:20.453" v="2774" actId="1036"/>
          <ac:spMkLst>
            <pc:docMk/>
            <pc:sldMk cId="4218044958" sldId="261"/>
            <ac:spMk id="10" creationId="{71AF79B2-20C3-C3DD-4247-D9D3A0EE48DF}"/>
          </ac:spMkLst>
        </pc:spChg>
        <pc:spChg chg="del mod">
          <ac:chgData name="Anže Urevc" userId="050979e6-a6c6-43f0-b219-4d4542b7eaf0" providerId="ADAL" clId="{961258B4-3FF0-4FE8-99AC-F53A8A91E9B0}" dt="2023-10-25T11:16:40.472" v="1315" actId="478"/>
          <ac:spMkLst>
            <pc:docMk/>
            <pc:sldMk cId="4218044958" sldId="261"/>
            <ac:spMk id="6147" creationId="{E85FB7BE-3E00-2B4D-A4D0-55D6E4C2B452}"/>
          </ac:spMkLst>
        </pc:spChg>
        <pc:spChg chg="mod">
          <ac:chgData name="Anže Urevc" userId="050979e6-a6c6-43f0-b219-4d4542b7eaf0" providerId="ADAL" clId="{961258B4-3FF0-4FE8-99AC-F53A8A91E9B0}" dt="2023-10-26T10:40:49.052" v="2872" actId="20577"/>
          <ac:spMkLst>
            <pc:docMk/>
            <pc:sldMk cId="4218044958" sldId="261"/>
            <ac:spMk id="15361" creationId="{E6166169-E638-0E43-A7E3-2A029427857B}"/>
          </ac:spMkLst>
        </pc:spChg>
        <pc:picChg chg="del">
          <ac:chgData name="Anže Urevc" userId="050979e6-a6c6-43f0-b219-4d4542b7eaf0" providerId="ADAL" clId="{961258B4-3FF0-4FE8-99AC-F53A8A91E9B0}" dt="2023-10-25T11:16:30.737" v="1313" actId="478"/>
          <ac:picMkLst>
            <pc:docMk/>
            <pc:sldMk cId="4218044958" sldId="261"/>
            <ac:picMk id="1026" creationId="{83E33A83-6A83-4CE4-5D22-EBD1CDA9423A}"/>
          </ac:picMkLst>
        </pc:picChg>
        <pc:picChg chg="add del mod">
          <ac:chgData name="Anže Urevc" userId="050979e6-a6c6-43f0-b219-4d4542b7eaf0" providerId="ADAL" clId="{961258B4-3FF0-4FE8-99AC-F53A8A91E9B0}" dt="2023-10-25T11:57:56.817" v="1925" actId="478"/>
          <ac:picMkLst>
            <pc:docMk/>
            <pc:sldMk cId="4218044958" sldId="261"/>
            <ac:picMk id="5122" creationId="{6143628E-EEF5-1588-6052-B608A8282563}"/>
          </ac:picMkLst>
        </pc:picChg>
        <pc:picChg chg="add mod">
          <ac:chgData name="Anže Urevc" userId="050979e6-a6c6-43f0-b219-4d4542b7eaf0" providerId="ADAL" clId="{961258B4-3FF0-4FE8-99AC-F53A8A91E9B0}" dt="2023-10-25T12:30:47.683" v="2793"/>
          <ac:picMkLst>
            <pc:docMk/>
            <pc:sldMk cId="4218044958" sldId="261"/>
            <ac:picMk id="5124" creationId="{3AFC9292-51DE-EE6A-5A64-D3DC1C9B8FC4}"/>
          </ac:picMkLst>
        </pc:picChg>
        <pc:inkChg chg="add del">
          <ac:chgData name="Anže Urevc" userId="050979e6-a6c6-43f0-b219-4d4542b7eaf0" providerId="ADAL" clId="{961258B4-3FF0-4FE8-99AC-F53A8A91E9B0}" dt="2023-10-25T11:26:58.788" v="1587" actId="9405"/>
          <ac:inkMkLst>
            <pc:docMk/>
            <pc:sldMk cId="4218044958" sldId="261"/>
            <ac:inkMk id="8" creationId="{A450997D-BDFB-7B9C-BB7B-A165B636B8B3}"/>
          </ac:inkMkLst>
        </pc:inkChg>
        <pc:inkChg chg="add del">
          <ac:chgData name="Anže Urevc" userId="050979e6-a6c6-43f0-b219-4d4542b7eaf0" providerId="ADAL" clId="{961258B4-3FF0-4FE8-99AC-F53A8A91E9B0}" dt="2023-10-25T11:27:28.852" v="1589" actId="9405"/>
          <ac:inkMkLst>
            <pc:docMk/>
            <pc:sldMk cId="4218044958" sldId="261"/>
            <ac:inkMk id="9" creationId="{2A05290B-F60C-4ACB-9F69-4D7308BBC64D}"/>
          </ac:inkMkLst>
        </pc:inkChg>
      </pc:sldChg>
      <pc:sldChg chg="addSp delSp modSp add mod">
        <pc:chgData name="Anže Urevc" userId="050979e6-a6c6-43f0-b219-4d4542b7eaf0" providerId="ADAL" clId="{961258B4-3FF0-4FE8-99AC-F53A8A91E9B0}" dt="2023-10-25T11:44:17.170" v="1831" actId="14100"/>
        <pc:sldMkLst>
          <pc:docMk/>
          <pc:sldMk cId="1553182850" sldId="262"/>
        </pc:sldMkLst>
        <pc:spChg chg="add del mod">
          <ac:chgData name="Anže Urevc" userId="050979e6-a6c6-43f0-b219-4d4542b7eaf0" providerId="ADAL" clId="{961258B4-3FF0-4FE8-99AC-F53A8A91E9B0}" dt="2023-10-25T11:38:33.794" v="1679" actId="478"/>
          <ac:spMkLst>
            <pc:docMk/>
            <pc:sldMk cId="1553182850" sldId="262"/>
            <ac:spMk id="2" creationId="{1313916B-07A3-0036-A824-1E934FCA0369}"/>
          </ac:spMkLst>
        </pc:spChg>
        <pc:spChg chg="del">
          <ac:chgData name="Anže Urevc" userId="050979e6-a6c6-43f0-b219-4d4542b7eaf0" providerId="ADAL" clId="{961258B4-3FF0-4FE8-99AC-F53A8A91E9B0}" dt="2023-10-25T11:38:32.131" v="1678" actId="478"/>
          <ac:spMkLst>
            <pc:docMk/>
            <pc:sldMk cId="1553182850" sldId="262"/>
            <ac:spMk id="6147" creationId="{E85FB7BE-3E00-2B4D-A4D0-55D6E4C2B452}"/>
          </ac:spMkLst>
        </pc:spChg>
        <pc:spChg chg="mod">
          <ac:chgData name="Anže Urevc" userId="050979e6-a6c6-43f0-b219-4d4542b7eaf0" providerId="ADAL" clId="{961258B4-3FF0-4FE8-99AC-F53A8A91E9B0}" dt="2023-10-25T11:42:40.226" v="1828" actId="20577"/>
          <ac:spMkLst>
            <pc:docMk/>
            <pc:sldMk cId="1553182850" sldId="262"/>
            <ac:spMk id="15361" creationId="{E6166169-E638-0E43-A7E3-2A029427857B}"/>
          </ac:spMkLst>
        </pc:spChg>
        <pc:picChg chg="add mod">
          <ac:chgData name="Anže Urevc" userId="050979e6-a6c6-43f0-b219-4d4542b7eaf0" providerId="ADAL" clId="{961258B4-3FF0-4FE8-99AC-F53A8A91E9B0}" dt="2023-10-25T11:44:09.857" v="1830" actId="1076"/>
          <ac:picMkLst>
            <pc:docMk/>
            <pc:sldMk cId="1553182850" sldId="262"/>
            <ac:picMk id="4" creationId="{5A7A858A-C2B6-A553-D6B8-37273A30B565}"/>
          </ac:picMkLst>
        </pc:picChg>
        <pc:picChg chg="add mod modCrop">
          <ac:chgData name="Anže Urevc" userId="050979e6-a6c6-43f0-b219-4d4542b7eaf0" providerId="ADAL" clId="{961258B4-3FF0-4FE8-99AC-F53A8A91E9B0}" dt="2023-10-25T11:44:17.170" v="1831" actId="14100"/>
          <ac:picMkLst>
            <pc:docMk/>
            <pc:sldMk cId="1553182850" sldId="262"/>
            <ac:picMk id="6" creationId="{1BB063EE-4D62-A4B1-48CD-D6FE2C1B3E67}"/>
          </ac:picMkLst>
        </pc:picChg>
        <pc:picChg chg="add mod">
          <ac:chgData name="Anže Urevc" userId="050979e6-a6c6-43f0-b219-4d4542b7eaf0" providerId="ADAL" clId="{961258B4-3FF0-4FE8-99AC-F53A8A91E9B0}" dt="2023-10-25T11:41:20.185" v="1722" actId="1076"/>
          <ac:picMkLst>
            <pc:docMk/>
            <pc:sldMk cId="1553182850" sldId="262"/>
            <ac:picMk id="8" creationId="{F76D8EFE-409E-5396-B293-6A72738D7DA7}"/>
          </ac:picMkLst>
        </pc:picChg>
        <pc:picChg chg="add mod">
          <ac:chgData name="Anže Urevc" userId="050979e6-a6c6-43f0-b219-4d4542b7eaf0" providerId="ADAL" clId="{961258B4-3FF0-4FE8-99AC-F53A8A91E9B0}" dt="2023-10-25T11:44:05.834" v="1829" actId="14100"/>
          <ac:picMkLst>
            <pc:docMk/>
            <pc:sldMk cId="1553182850" sldId="262"/>
            <ac:picMk id="10" creationId="{DCA424F1-A031-443F-4554-DA4F5C59B3C5}"/>
          </ac:picMkLst>
        </pc:picChg>
        <pc:picChg chg="add mod">
          <ac:chgData name="Anže Urevc" userId="050979e6-a6c6-43f0-b219-4d4542b7eaf0" providerId="ADAL" clId="{961258B4-3FF0-4FE8-99AC-F53A8A91E9B0}" dt="2023-10-25T11:41:47.210" v="1733" actId="1076"/>
          <ac:picMkLst>
            <pc:docMk/>
            <pc:sldMk cId="1553182850" sldId="262"/>
            <ac:picMk id="12" creationId="{C2CFD89D-7CBC-A5BF-D45C-49634ED5D91C}"/>
          </ac:picMkLst>
        </pc:picChg>
        <pc:picChg chg="add mod">
          <ac:chgData name="Anže Urevc" userId="050979e6-a6c6-43f0-b219-4d4542b7eaf0" providerId="ADAL" clId="{961258B4-3FF0-4FE8-99AC-F53A8A91E9B0}" dt="2023-10-25T11:41:48.682" v="1734" actId="1076"/>
          <ac:picMkLst>
            <pc:docMk/>
            <pc:sldMk cId="1553182850" sldId="262"/>
            <ac:picMk id="14" creationId="{1C316F55-E4EB-64CC-C10A-E4F09A26D051}"/>
          </ac:picMkLst>
        </pc:picChg>
        <pc:picChg chg="del">
          <ac:chgData name="Anže Urevc" userId="050979e6-a6c6-43f0-b219-4d4542b7eaf0" providerId="ADAL" clId="{961258B4-3FF0-4FE8-99AC-F53A8A91E9B0}" dt="2023-10-25T11:38:28.107" v="1677" actId="478"/>
          <ac:picMkLst>
            <pc:docMk/>
            <pc:sldMk cId="1553182850" sldId="262"/>
            <ac:picMk id="3080" creationId="{55CED151-75C2-44B7-460E-8BA18EB319D2}"/>
          </ac:picMkLst>
        </pc:picChg>
        <pc:picChg chg="del">
          <ac:chgData name="Anže Urevc" userId="050979e6-a6c6-43f0-b219-4d4542b7eaf0" providerId="ADAL" clId="{961258B4-3FF0-4FE8-99AC-F53A8A91E9B0}" dt="2023-10-25T11:38:27.365" v="1676" actId="478"/>
          <ac:picMkLst>
            <pc:docMk/>
            <pc:sldMk cId="1553182850" sldId="262"/>
            <ac:picMk id="3082" creationId="{7208611C-2AE0-E500-A794-BA657FD16FBD}"/>
          </ac:picMkLst>
        </pc:picChg>
      </pc:sldChg>
      <pc:sldChg chg="addSp delSp modSp add mod">
        <pc:chgData name="Anže Urevc" userId="050979e6-a6c6-43f0-b219-4d4542b7eaf0" providerId="ADAL" clId="{961258B4-3FF0-4FE8-99AC-F53A8A91E9B0}" dt="2023-10-25T12:23:36.859" v="2657" actId="14861"/>
        <pc:sldMkLst>
          <pc:docMk/>
          <pc:sldMk cId="2807564846" sldId="263"/>
        </pc:sldMkLst>
        <pc:spChg chg="mod">
          <ac:chgData name="Anže Urevc" userId="050979e6-a6c6-43f0-b219-4d4542b7eaf0" providerId="ADAL" clId="{961258B4-3FF0-4FE8-99AC-F53A8A91E9B0}" dt="2023-10-25T12:11:12.401" v="2470" actId="20577"/>
          <ac:spMkLst>
            <pc:docMk/>
            <pc:sldMk cId="2807564846" sldId="263"/>
            <ac:spMk id="6147" creationId="{E85FB7BE-3E00-2B4D-A4D0-55D6E4C2B452}"/>
          </ac:spMkLst>
        </pc:spChg>
        <pc:spChg chg="mod">
          <ac:chgData name="Anže Urevc" userId="050979e6-a6c6-43f0-b219-4d4542b7eaf0" providerId="ADAL" clId="{961258B4-3FF0-4FE8-99AC-F53A8A91E9B0}" dt="2023-10-25T11:35:21.810" v="1665" actId="20577"/>
          <ac:spMkLst>
            <pc:docMk/>
            <pc:sldMk cId="2807564846" sldId="263"/>
            <ac:spMk id="15361" creationId="{E6166169-E638-0E43-A7E3-2A029427857B}"/>
          </ac:spMkLst>
        </pc:spChg>
        <pc:picChg chg="mod">
          <ac:chgData name="Anže Urevc" userId="050979e6-a6c6-43f0-b219-4d4542b7eaf0" providerId="ADAL" clId="{961258B4-3FF0-4FE8-99AC-F53A8A91E9B0}" dt="2023-10-25T12:23:14.003" v="2642" actId="1076"/>
          <ac:picMkLst>
            <pc:docMk/>
            <pc:sldMk cId="2807564846" sldId="263"/>
            <ac:picMk id="3080" creationId="{55CED151-75C2-44B7-460E-8BA18EB319D2}"/>
          </ac:picMkLst>
        </pc:picChg>
        <pc:picChg chg="mod">
          <ac:chgData name="Anže Urevc" userId="050979e6-a6c6-43f0-b219-4d4542b7eaf0" providerId="ADAL" clId="{961258B4-3FF0-4FE8-99AC-F53A8A91E9B0}" dt="2023-10-25T12:23:15.763" v="2643" actId="1076"/>
          <ac:picMkLst>
            <pc:docMk/>
            <pc:sldMk cId="2807564846" sldId="263"/>
            <ac:picMk id="3082" creationId="{7208611C-2AE0-E500-A794-BA657FD16FBD}"/>
          </ac:picMkLst>
        </pc:picChg>
        <pc:picChg chg="add del mod">
          <ac:chgData name="Anže Urevc" userId="050979e6-a6c6-43f0-b219-4d4542b7eaf0" providerId="ADAL" clId="{961258B4-3FF0-4FE8-99AC-F53A8A91E9B0}" dt="2023-10-25T12:23:11.421" v="2641" actId="478"/>
          <ac:picMkLst>
            <pc:docMk/>
            <pc:sldMk cId="2807564846" sldId="263"/>
            <ac:picMk id="4098" creationId="{34268B26-F795-FFE1-D512-72096E632DE1}"/>
          </ac:picMkLst>
        </pc:picChg>
        <pc:picChg chg="add mod">
          <ac:chgData name="Anže Urevc" userId="050979e6-a6c6-43f0-b219-4d4542b7eaf0" providerId="ADAL" clId="{961258B4-3FF0-4FE8-99AC-F53A8A91E9B0}" dt="2023-10-25T12:23:36.859" v="2657" actId="14861"/>
          <ac:picMkLst>
            <pc:docMk/>
            <pc:sldMk cId="2807564846" sldId="263"/>
            <ac:picMk id="4100" creationId="{620A9CC1-3C0D-C884-D643-C566A3E31EA1}"/>
          </ac:picMkLst>
        </pc:picChg>
      </pc:sldChg>
      <pc:sldChg chg="delSp modSp add mod">
        <pc:chgData name="Anže Urevc" userId="050979e6-a6c6-43f0-b219-4d4542b7eaf0" providerId="ADAL" clId="{961258B4-3FF0-4FE8-99AC-F53A8A91E9B0}" dt="2023-10-25T12:21:14.281" v="2628" actId="255"/>
        <pc:sldMkLst>
          <pc:docMk/>
          <pc:sldMk cId="40908608" sldId="264"/>
        </pc:sldMkLst>
        <pc:spChg chg="mod">
          <ac:chgData name="Anže Urevc" userId="050979e6-a6c6-43f0-b219-4d4542b7eaf0" providerId="ADAL" clId="{961258B4-3FF0-4FE8-99AC-F53A8A91E9B0}" dt="2023-10-25T12:21:14.281" v="2628" actId="255"/>
          <ac:spMkLst>
            <pc:docMk/>
            <pc:sldMk cId="40908608" sldId="264"/>
            <ac:spMk id="6147" creationId="{E85FB7BE-3E00-2B4D-A4D0-55D6E4C2B452}"/>
          </ac:spMkLst>
        </pc:spChg>
        <pc:spChg chg="mod">
          <ac:chgData name="Anže Urevc" userId="050979e6-a6c6-43f0-b219-4d4542b7eaf0" providerId="ADAL" clId="{961258B4-3FF0-4FE8-99AC-F53A8A91E9B0}" dt="2023-10-25T12:13:08.401" v="2609" actId="20577"/>
          <ac:spMkLst>
            <pc:docMk/>
            <pc:sldMk cId="40908608" sldId="264"/>
            <ac:spMk id="15361" creationId="{E6166169-E638-0E43-A7E3-2A029427857B}"/>
          </ac:spMkLst>
        </pc:spChg>
        <pc:picChg chg="del">
          <ac:chgData name="Anže Urevc" userId="050979e6-a6c6-43f0-b219-4d4542b7eaf0" providerId="ADAL" clId="{961258B4-3FF0-4FE8-99AC-F53A8A91E9B0}" dt="2023-10-25T12:12:37.737" v="2555" actId="478"/>
          <ac:picMkLst>
            <pc:docMk/>
            <pc:sldMk cId="40908608" sldId="264"/>
            <ac:picMk id="3080" creationId="{55CED151-75C2-44B7-460E-8BA18EB319D2}"/>
          </ac:picMkLst>
        </pc:picChg>
        <pc:picChg chg="del">
          <ac:chgData name="Anže Urevc" userId="050979e6-a6c6-43f0-b219-4d4542b7eaf0" providerId="ADAL" clId="{961258B4-3FF0-4FE8-99AC-F53A8A91E9B0}" dt="2023-10-25T12:12:36.385" v="2553" actId="478"/>
          <ac:picMkLst>
            <pc:docMk/>
            <pc:sldMk cId="40908608" sldId="264"/>
            <ac:picMk id="3082" creationId="{7208611C-2AE0-E500-A794-BA657FD16FBD}"/>
          </ac:picMkLst>
        </pc:picChg>
        <pc:picChg chg="del">
          <ac:chgData name="Anže Urevc" userId="050979e6-a6c6-43f0-b219-4d4542b7eaf0" providerId="ADAL" clId="{961258B4-3FF0-4FE8-99AC-F53A8A91E9B0}" dt="2023-10-25T12:12:37.129" v="2554" actId="478"/>
          <ac:picMkLst>
            <pc:docMk/>
            <pc:sldMk cId="40908608" sldId="264"/>
            <ac:picMk id="4098" creationId="{34268B26-F795-FFE1-D512-72096E632DE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29100"/>
                </a:solidFill>
              </a:defRPr>
            </a:lvl1pPr>
          </a:lstStyle>
          <a:p>
            <a:pPr lvl="0"/>
            <a:r>
              <a:rPr lang="sl-SI" altLang="en-US" noProof="0" dirty="0"/>
              <a:t>Kliknite, če želite urediti slog naslova matrice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sl-SI" altLang="en-US" noProof="0"/>
              <a:t>Kliknite, če želite urediti slog podnaslova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A0EDE7-6C5F-CC40-9036-8D94807144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A23614-0D8E-364E-BFF5-DD01384F7D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927EED-4322-1D4C-A62D-9E12FDE12B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D33F2-59FE-C040-B979-707CC9175938}" type="slidenum">
              <a:rPr lang="sl-SI" altLang="en-US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718562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534B56-F730-044F-B405-D7B044968C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948AE0-6ED3-814B-8F59-911B592626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8BA54A-579D-554B-B294-504BAD73A8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5F822-0973-F44E-80D8-4FA123E5A0CF}" type="slidenum">
              <a:rPr lang="sl-SI" altLang="en-US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394201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425" y="274638"/>
            <a:ext cx="1730375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63713" y="274638"/>
            <a:ext cx="5040312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0D6FB4-5044-F54B-9230-C4E4AD120E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5E92A6-1446-7942-A3FD-BED2B3A176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8B34D9-F397-5B48-8E92-4F1BFFE256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715B6-732F-9A4A-BCDB-166737DD0331}" type="slidenum">
              <a:rPr lang="sl-SI" altLang="en-US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522386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FD7703-08C2-2C4D-9F09-C2BC86843C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007E38-35B2-0E44-B798-8BD4C6899F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A0D911-7154-9C4E-BC51-A93F2225A2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9ADFD-3020-B54E-BC45-85E11592CF48}" type="slidenum">
              <a:rPr lang="sl-SI" altLang="en-US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191452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675BA6-3727-5646-ACB6-227C8E443B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72A3FD-DBFE-3D4A-A4DE-34322D2810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AF8703-716F-B347-9CA0-2E78BF4DAC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F44EC-0D02-9E4D-A99B-10877368265C}" type="slidenum">
              <a:rPr lang="sl-SI" altLang="en-US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506143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63713" y="1600200"/>
            <a:ext cx="338455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0663" y="1600200"/>
            <a:ext cx="3386137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930422-3EC8-B846-9553-ACA7C5CA6B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095E41-1123-6641-8401-D899F844E5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562396-9C84-7549-9A20-7130A280F0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6A82B-1706-704D-8BDE-83994781F267}" type="slidenum">
              <a:rPr lang="sl-SI" altLang="en-US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98023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FB66594-B468-A645-BE5D-D0215457EE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DEF81BD-D4B7-9344-B8A8-622EED8AD1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63A2EDE-BAD1-DD48-BAAE-15A0CC1E10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F3C3A-5BAE-8246-BC32-5E8EEAD5C19B}" type="slidenum">
              <a:rPr lang="sl-SI" altLang="en-US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18236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BB07284-A1BB-9543-9929-2D1CE9C5F1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365D3AD-BE14-7246-BA2E-CC87CE8922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AB98B7A-9CF6-214A-A66D-90507187EE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92222-D78A-AA4B-A3C9-EE1D41DB0B7D}" type="slidenum">
              <a:rPr lang="sl-SI" altLang="en-US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13652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492D85F-51E4-B04A-83DD-43F04BA719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C4053CC-E945-7F4A-9B17-623D4DFB7B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2C629D9-1C3C-8646-A11E-70ABD95435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968A2-E860-CB41-81C3-D2FBB48E15D8}" type="slidenum">
              <a:rPr lang="sl-SI" altLang="en-US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36336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75DCEA-E399-3A4C-B764-F0DD207016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374387-4E2B-1648-BDC6-9489CECD52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811655-0D87-3644-9DCE-687D266759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BD5C3-F62E-124B-8786-7B3D25A9B9BC}" type="slidenum">
              <a:rPr lang="sl-SI" altLang="en-US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78233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DF4737-AA1C-804D-B784-E56264F394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34232A-23C7-E848-9FBB-CDFC6F03D3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0B1C71-2AD9-BF45-8D98-277565D6DF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6B4EB-4C93-7545-AB14-BBC5AAD0DF55}" type="slidenum">
              <a:rPr lang="sl-SI" altLang="en-US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768858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F141DC1-E9C7-214F-9025-A3D5BB70F3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274638"/>
            <a:ext cx="7186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 dirty="0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85DC4AE-3371-624B-8195-829F9257D2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57275" y="1600200"/>
            <a:ext cx="718661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 dirty="0"/>
              <a:t>Kliknite, če želite urediti sloge besedila matrice</a:t>
            </a:r>
          </a:p>
          <a:p>
            <a:pPr lvl="1"/>
            <a:r>
              <a:rPr lang="sl-SI" altLang="en-US" dirty="0"/>
              <a:t>Druga raven</a:t>
            </a:r>
          </a:p>
          <a:p>
            <a:pPr lvl="2"/>
            <a:r>
              <a:rPr lang="sl-SI" altLang="en-US" dirty="0"/>
              <a:t>Tretja raven</a:t>
            </a:r>
          </a:p>
          <a:p>
            <a:pPr lvl="3"/>
            <a:r>
              <a:rPr lang="sl-SI" altLang="en-US" dirty="0"/>
              <a:t>Četrta raven</a:t>
            </a:r>
          </a:p>
          <a:p>
            <a:pPr lvl="4"/>
            <a:r>
              <a:rPr lang="sl-SI" altLang="en-US" dirty="0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D2E6465-8672-3F40-B7FB-5F90363CDEB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63713" y="623728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F0122B7-C20B-4E40-B2EB-D8498C9C1DF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5492107-C31A-5E49-A932-B4B635342C0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12334B4D-8F98-C147-939E-37F52B0AF82A}" type="slidenum">
              <a:rPr lang="sl-SI" altLang="en-US"/>
              <a:pPr>
                <a:defRPr/>
              </a:pPr>
              <a:t>‹#›</a:t>
            </a:fld>
            <a:endParaRPr lang="sl-SI" alt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2449EC3-2C9D-3348-84BE-F421DEE21DF8}"/>
              </a:ext>
            </a:extLst>
          </p:cNvPr>
          <p:cNvSpPr/>
          <p:nvPr userDrawn="1"/>
        </p:nvSpPr>
        <p:spPr>
          <a:xfrm>
            <a:off x="104775" y="4941888"/>
            <a:ext cx="1835150" cy="17795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3CAB43-A08A-7067-B60D-AA54F909E40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5943600"/>
            <a:ext cx="9144000" cy="914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F291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A61C8C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A61C8C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A61C8C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A61C8C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D7475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D7475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D7475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D7475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9">
            <a:extLst>
              <a:ext uri="{FF2B5EF4-FFF2-40B4-BE49-F238E27FC236}">
                <a16:creationId xmlns:a16="http://schemas.microsoft.com/office/drawing/2014/main" id="{67FAC4C2-31BA-0E40-80C7-DB5D7F1A7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F2910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4" name="TextBox 1">
            <a:extLst>
              <a:ext uri="{FF2B5EF4-FFF2-40B4-BE49-F238E27FC236}">
                <a16:creationId xmlns:a16="http://schemas.microsoft.com/office/drawing/2014/main" id="{1355DFC7-558D-1C4C-A497-72CC99F4F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738" y="5556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8" name="Rectangle 9">
            <a:extLst>
              <a:ext uri="{FF2B5EF4-FFF2-40B4-BE49-F238E27FC236}">
                <a16:creationId xmlns:a16="http://schemas.microsoft.com/office/drawing/2014/main" id="{21CC934C-0BBA-E142-8EB1-1647E710D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9394"/>
            <a:ext cx="9144000" cy="404813"/>
          </a:xfrm>
          <a:prstGeom prst="rect">
            <a:avLst/>
          </a:prstGeom>
          <a:solidFill>
            <a:srgbClr val="F2910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" name="Slika 2" descr="Slika, ki vsebuje besede besedilo, posnetek zaslona, oblikovanje&#10;&#10;Opis je samodejno ustvarjen">
            <a:extLst>
              <a:ext uri="{FF2B5EF4-FFF2-40B4-BE49-F238E27FC236}">
                <a16:creationId xmlns:a16="http://schemas.microsoft.com/office/drawing/2014/main" id="{B01E696E-1AC2-048D-2798-F5FCCC4703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100"/>
          <a:stretch/>
        </p:blipFill>
        <p:spPr>
          <a:xfrm>
            <a:off x="395536" y="385419"/>
            <a:ext cx="7899937" cy="60008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>
            <a:extLst>
              <a:ext uri="{FF2B5EF4-FFF2-40B4-BE49-F238E27FC236}">
                <a16:creationId xmlns:a16="http://schemas.microsoft.com/office/drawing/2014/main" id="{4375E888-4A8E-E04C-822A-89CED046B48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862389"/>
            <a:ext cx="7772400" cy="1470025"/>
          </a:xfrm>
        </p:spPr>
        <p:txBody>
          <a:bodyPr/>
          <a:lstStyle/>
          <a:p>
            <a:pPr eaLnBrk="1" hangingPunct="1"/>
            <a:r>
              <a:rPr lang="sl-SI" altLang="en-US" sz="5400" dirty="0"/>
              <a:t>Bo nepremičnina v Sloveniji vedno dobra naložba?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D8AD24C8-93DD-4047-A02B-C77BCE57C9D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16501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sl-SI" altLang="en-US" sz="2500" b="1" dirty="0"/>
              <a:t>Izhodišča za razpravo o aktivaciji „praznih“ stanovanj</a:t>
            </a:r>
          </a:p>
          <a:p>
            <a:pPr eaLnBrk="1" hangingPunct="1">
              <a:defRPr/>
            </a:pPr>
            <a:endParaRPr lang="sl-SI" altLang="en-US" sz="2500" dirty="0"/>
          </a:p>
          <a:p>
            <a:r>
              <a:rPr lang="sl-SI" sz="2500" b="1" dirty="0"/>
              <a:t>Anže Urevc</a:t>
            </a:r>
            <a:r>
              <a:rPr lang="sl-SI" sz="2500" dirty="0"/>
              <a:t>, </a:t>
            </a:r>
            <a:r>
              <a:rPr lang="sl-SI" sz="2500" dirty="0" err="1"/>
              <a:t>DOMINVEST</a:t>
            </a:r>
            <a:r>
              <a:rPr lang="sl-SI" sz="2500" dirty="0"/>
              <a:t> d.o.o.,</a:t>
            </a:r>
          </a:p>
          <a:p>
            <a:r>
              <a:rPr lang="sl-SI" sz="2500" dirty="0"/>
              <a:t>podpredsednik </a:t>
            </a:r>
            <a:r>
              <a:rPr lang="sl-SI" sz="2500" dirty="0" err="1"/>
              <a:t>UO</a:t>
            </a:r>
            <a:r>
              <a:rPr lang="sl-SI" sz="2500" dirty="0"/>
              <a:t> GZS ZPN</a:t>
            </a:r>
          </a:p>
          <a:p>
            <a:pPr eaLnBrk="1" hangingPunct="1">
              <a:defRPr/>
            </a:pPr>
            <a:endParaRPr lang="sl-SI" altLang="en-US" dirty="0"/>
          </a:p>
        </p:txBody>
      </p:sp>
      <p:sp>
        <p:nvSpPr>
          <p:cNvPr id="14343" name="Rectangle 9">
            <a:extLst>
              <a:ext uri="{FF2B5EF4-FFF2-40B4-BE49-F238E27FC236}">
                <a16:creationId xmlns:a16="http://schemas.microsoft.com/office/drawing/2014/main" id="{05D17D58-FD72-1046-9E6E-22292D46F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F2910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252DDA-2E73-3E7E-0B50-754D6CC45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012"/>
            <a:ext cx="91440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E6166169-E638-0E43-A7E3-2A02942785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en-US" dirty="0"/>
              <a:t>Zagotovljeno povpraševanje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85FB7BE-3E00-2B4D-A4D0-55D6E4C2B4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en-US" sz="2500" dirty="0"/>
              <a:t>Tipičen Slovenec: </a:t>
            </a:r>
            <a:r>
              <a:rPr lang="sl-SI" altLang="en-US" sz="2500" b="1" dirty="0"/>
              <a:t>Naložba v nepremičnine je najbolj varna in donosna,</a:t>
            </a:r>
            <a:r>
              <a:rPr lang="sl-SI" altLang="en-US" sz="2500" dirty="0"/>
              <a:t> delnice, obveznice in ostalo pa so namenjene „mešetarjem“.</a:t>
            </a:r>
          </a:p>
          <a:p>
            <a:pPr eaLnBrk="1" hangingPunct="1">
              <a:defRPr/>
            </a:pPr>
            <a:r>
              <a:rPr lang="sl-SI" altLang="en-US" sz="2500" dirty="0"/>
              <a:t>Razviti svet: </a:t>
            </a:r>
            <a:r>
              <a:rPr lang="sl-SI" altLang="en-US" sz="2500" b="1" dirty="0"/>
              <a:t>Glavno vodilo je razpršenost, </a:t>
            </a:r>
            <a:r>
              <a:rPr lang="sl-SI" altLang="en-US" sz="2500" dirty="0"/>
              <a:t>portfelj naj bo razdeljen med denar, obveznice, delnice, nepremičnine, plemenite kovine ipd.</a:t>
            </a:r>
            <a:br>
              <a:rPr lang="sl-SI" altLang="en-US" sz="2500" dirty="0"/>
            </a:br>
            <a:r>
              <a:rPr lang="sl-SI" altLang="en-US" sz="2500" dirty="0"/>
              <a:t>(</a:t>
            </a:r>
            <a:r>
              <a:rPr lang="sl-SI" altLang="en-US" sz="2500" b="1" dirty="0"/>
              <a:t>ne nositi vseh jajc v eni košari</a:t>
            </a:r>
            <a:r>
              <a:rPr lang="sl-SI" altLang="en-US" sz="2500" dirty="0"/>
              <a:t>)</a:t>
            </a:r>
            <a:endParaRPr lang="en-GB" altLang="en-US" sz="2500" dirty="0"/>
          </a:p>
          <a:p>
            <a:pPr eaLnBrk="1" hangingPunct="1">
              <a:defRPr/>
            </a:pPr>
            <a:endParaRPr lang="en-GB" altLang="en-US" dirty="0"/>
          </a:p>
        </p:txBody>
      </p:sp>
      <p:pic>
        <p:nvPicPr>
          <p:cNvPr id="1026" name="Picture 2" descr="Kokošja jajca – miti in resnice - Gorenc">
            <a:extLst>
              <a:ext uri="{FF2B5EF4-FFF2-40B4-BE49-F238E27FC236}">
                <a16:creationId xmlns:a16="http://schemas.microsoft.com/office/drawing/2014/main" id="{83E33A83-6A83-4CE4-5D22-EBD1CDA94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93" y="4580211"/>
            <a:ext cx="2334767" cy="1362920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emški sklad za banke z milijardnimi prilivi | Politikis">
            <a:extLst>
              <a:ext uri="{FF2B5EF4-FFF2-40B4-BE49-F238E27FC236}">
                <a16:creationId xmlns:a16="http://schemas.microsoft.com/office/drawing/2014/main" id="{8750D0B0-0E08-8C2E-8672-F3B3A5CFE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170" y="4580210"/>
            <a:ext cx="2334766" cy="1355179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F2466AC7-5A4D-6445-6387-B591EC89063F}"/>
              </a:ext>
            </a:extLst>
          </p:cNvPr>
          <p:cNvSpPr txBox="1"/>
          <p:nvPr/>
        </p:nvSpPr>
        <p:spPr>
          <a:xfrm>
            <a:off x="1907704" y="5013176"/>
            <a:ext cx="1830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26 x 10</a:t>
            </a:r>
            <a:r>
              <a:rPr lang="sl-SI" sz="2800" b="1" baseline="30000" dirty="0"/>
              <a:t>9</a:t>
            </a:r>
            <a:r>
              <a:rPr lang="sl-SI" sz="2800" b="1" dirty="0"/>
              <a:t> €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3AFC9292-51DE-EE6A-5A64-D3DC1C9B8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373" y="1628800"/>
            <a:ext cx="6556253" cy="380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1" name="Rectangle 2">
            <a:extLst>
              <a:ext uri="{FF2B5EF4-FFF2-40B4-BE49-F238E27FC236}">
                <a16:creationId xmlns:a16="http://schemas.microsoft.com/office/drawing/2014/main" id="{E6166169-E638-0E43-A7E3-2A02942785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en-US" dirty="0"/>
              <a:t>Omejena ponudba</a:t>
            </a:r>
          </a:p>
        </p:txBody>
      </p:sp>
      <p:sp>
        <p:nvSpPr>
          <p:cNvPr id="2" name="Elipsa 1">
            <a:extLst>
              <a:ext uri="{FF2B5EF4-FFF2-40B4-BE49-F238E27FC236}">
                <a16:creationId xmlns:a16="http://schemas.microsoft.com/office/drawing/2014/main" id="{85EE8CCB-5F98-7926-DC8F-9D7EDACBAC10}"/>
              </a:ext>
            </a:extLst>
          </p:cNvPr>
          <p:cNvSpPr/>
          <p:nvPr/>
        </p:nvSpPr>
        <p:spPr>
          <a:xfrm rot="2725454">
            <a:off x="1367523" y="1913941"/>
            <a:ext cx="3744416" cy="1152128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/>
              <a:t>Slovenija je majhna država</a:t>
            </a:r>
          </a:p>
        </p:txBody>
      </p:sp>
      <p:sp>
        <p:nvSpPr>
          <p:cNvPr id="3" name="Elipsa 2">
            <a:extLst>
              <a:ext uri="{FF2B5EF4-FFF2-40B4-BE49-F238E27FC236}">
                <a16:creationId xmlns:a16="http://schemas.microsoft.com/office/drawing/2014/main" id="{E41AC9F7-2336-593C-F1EF-E0A3688C0E26}"/>
              </a:ext>
            </a:extLst>
          </p:cNvPr>
          <p:cNvSpPr/>
          <p:nvPr/>
        </p:nvSpPr>
        <p:spPr>
          <a:xfrm rot="18906656">
            <a:off x="1523180" y="4129306"/>
            <a:ext cx="3744416" cy="1152128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/>
              <a:t>Relief, lepo okolje, varovanje narave</a:t>
            </a:r>
          </a:p>
        </p:txBody>
      </p:sp>
      <p:sp>
        <p:nvSpPr>
          <p:cNvPr id="4" name="Elipsa 3">
            <a:extLst>
              <a:ext uri="{FF2B5EF4-FFF2-40B4-BE49-F238E27FC236}">
                <a16:creationId xmlns:a16="http://schemas.microsoft.com/office/drawing/2014/main" id="{96B4556A-1BE4-B5F6-DEF0-B22B601BCA91}"/>
              </a:ext>
            </a:extLst>
          </p:cNvPr>
          <p:cNvSpPr/>
          <p:nvPr/>
        </p:nvSpPr>
        <p:spPr>
          <a:xfrm>
            <a:off x="890907" y="3020721"/>
            <a:ext cx="3744416" cy="1152128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/>
              <a:t>Naravne ujme</a:t>
            </a:r>
          </a:p>
        </p:txBody>
      </p:sp>
      <p:sp>
        <p:nvSpPr>
          <p:cNvPr id="5" name="Elipsa 4">
            <a:extLst>
              <a:ext uri="{FF2B5EF4-FFF2-40B4-BE49-F238E27FC236}">
                <a16:creationId xmlns:a16="http://schemas.microsoft.com/office/drawing/2014/main" id="{FD4E64B6-E3AF-4419-8E72-69009F438861}"/>
              </a:ext>
            </a:extLst>
          </p:cNvPr>
          <p:cNvSpPr/>
          <p:nvPr/>
        </p:nvSpPr>
        <p:spPr>
          <a:xfrm>
            <a:off x="4211960" y="2996952"/>
            <a:ext cx="3744416" cy="1152128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/>
              <a:t>Centralizacija</a:t>
            </a:r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2C94868C-F62C-CEE7-CB21-3F33713477BF}"/>
              </a:ext>
            </a:extLst>
          </p:cNvPr>
          <p:cNvSpPr/>
          <p:nvPr/>
        </p:nvSpPr>
        <p:spPr>
          <a:xfrm rot="18911830">
            <a:off x="3725928" y="1913940"/>
            <a:ext cx="3744416" cy="1152128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/>
              <a:t>Varovanje kmetijskih zemljišč</a:t>
            </a:r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id="{815571A3-3547-AD67-142F-0C451BB0C338}"/>
              </a:ext>
            </a:extLst>
          </p:cNvPr>
          <p:cNvSpPr/>
          <p:nvPr/>
        </p:nvSpPr>
        <p:spPr>
          <a:xfrm rot="2840053">
            <a:off x="3674131" y="4189090"/>
            <a:ext cx="3744416" cy="1152128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u="sng" dirty="0"/>
              <a:t>Davčna politika, urbanizem, graditev</a:t>
            </a:r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71AF79B2-20C3-C3DD-4247-D9D3A0EE48DF}"/>
              </a:ext>
            </a:extLst>
          </p:cNvPr>
          <p:cNvSpPr/>
          <p:nvPr/>
        </p:nvSpPr>
        <p:spPr>
          <a:xfrm>
            <a:off x="4156770" y="3270510"/>
            <a:ext cx="660019" cy="662546"/>
          </a:xfrm>
          <a:prstGeom prst="ellipse">
            <a:avLst/>
          </a:prstGeom>
          <a:solidFill>
            <a:srgbClr val="F291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8044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E6166169-E638-0E43-A7E3-2A02942785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en-US" dirty="0"/>
              <a:t>Naložbe v nepremičnine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85FB7BE-3E00-2B4D-A4D0-55D6E4C2B4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en-US" sz="2500" dirty="0"/>
              <a:t>Dodatno spodbuja </a:t>
            </a:r>
            <a:r>
              <a:rPr lang="sl-SI" altLang="en-US" sz="2500" b="1" dirty="0"/>
              <a:t>davčna politika </a:t>
            </a:r>
            <a:r>
              <a:rPr lang="sl-SI" altLang="en-US" sz="2500" dirty="0"/>
              <a:t>(nizek </a:t>
            </a:r>
            <a:r>
              <a:rPr lang="sl-SI" altLang="en-US" sz="2500" dirty="0" err="1"/>
              <a:t>NUSZ</a:t>
            </a:r>
            <a:r>
              <a:rPr lang="sl-SI" altLang="en-US" sz="2500" dirty="0"/>
              <a:t>, ni davka na nepremičnine, znižana stopnja DDV pri novogradnjah), </a:t>
            </a:r>
          </a:p>
          <a:p>
            <a:pPr eaLnBrk="1" hangingPunct="1">
              <a:defRPr/>
            </a:pPr>
            <a:r>
              <a:rPr lang="sl-SI" altLang="en-US" sz="2500" dirty="0"/>
              <a:t>Le ta po drugi strani </a:t>
            </a:r>
            <a:r>
              <a:rPr lang="sl-SI" altLang="en-US" sz="2500" b="1" dirty="0"/>
              <a:t>zavira urejen </a:t>
            </a:r>
            <a:r>
              <a:rPr lang="sl-SI" altLang="en-US" sz="2500" dirty="0"/>
              <a:t>najem (visoka stopnja dohodnine), tudi javno najemo službo</a:t>
            </a:r>
          </a:p>
          <a:p>
            <a:pPr eaLnBrk="1" hangingPunct="1">
              <a:defRPr/>
            </a:pPr>
            <a:r>
              <a:rPr lang="sl-SI" altLang="en-US" sz="2500" dirty="0"/>
              <a:t>Vse skupaj posledično vodi v druge oblike uporabe, zlasti </a:t>
            </a:r>
            <a:r>
              <a:rPr lang="sl-SI" altLang="en-US" sz="2500" b="1" dirty="0"/>
              <a:t>kratkoročno oddajanje </a:t>
            </a:r>
          </a:p>
          <a:p>
            <a:pPr eaLnBrk="1" hangingPunct="1">
              <a:defRPr/>
            </a:pPr>
            <a:endParaRPr lang="en-GB" altLang="en-US" sz="2500" dirty="0"/>
          </a:p>
          <a:p>
            <a:pPr eaLnBrk="1" hangingPunct="1">
              <a:defRPr/>
            </a:pPr>
            <a:endParaRPr lang="en-GB" altLang="en-US" dirty="0"/>
          </a:p>
        </p:txBody>
      </p:sp>
      <p:pic>
        <p:nvPicPr>
          <p:cNvPr id="2050" name="Picture 2" descr="Booking.com: Hotels &amp; Travel – Aplikacije v Googlu Play">
            <a:extLst>
              <a:ext uri="{FF2B5EF4-FFF2-40B4-BE49-F238E27FC236}">
                <a16:creationId xmlns:a16="http://schemas.microsoft.com/office/drawing/2014/main" id="{C39B59E4-79C6-1902-BEDE-21D6370BC5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86" b="29989"/>
          <a:stretch/>
        </p:blipFill>
        <p:spPr bwMode="auto">
          <a:xfrm>
            <a:off x="2411760" y="5050141"/>
            <a:ext cx="195730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History of Airbnb. Short-term rentals have been around for… | by  Keycafe Team | Keycafe | Medium">
            <a:extLst>
              <a:ext uri="{FF2B5EF4-FFF2-40B4-BE49-F238E27FC236}">
                <a16:creationId xmlns:a16="http://schemas.microsoft.com/office/drawing/2014/main" id="{5F2AF03A-E0B0-86F6-7339-965A5C070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581" y="4923646"/>
            <a:ext cx="2622304" cy="118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188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E6166169-E638-0E43-A7E3-2A02942785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en-US" dirty="0"/>
              <a:t>Kratkoročno oddajanje 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85FB7BE-3E00-2B4D-A4D0-55D6E4C2B4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en-US" sz="2500" dirty="0"/>
              <a:t>Nekega resnega </a:t>
            </a:r>
            <a:r>
              <a:rPr lang="sl-SI" altLang="en-US" sz="2500" b="1" dirty="0"/>
              <a:t>nadzora ni</a:t>
            </a:r>
            <a:r>
              <a:rPr lang="sl-SI" altLang="en-US" sz="2500" dirty="0"/>
              <a:t>, soglasij v večstanovanjskih stavbah dejansko ni</a:t>
            </a:r>
          </a:p>
          <a:p>
            <a:pPr eaLnBrk="1" hangingPunct="1">
              <a:defRPr/>
            </a:pPr>
            <a:r>
              <a:rPr lang="sl-SI" altLang="en-US" sz="2500" dirty="0"/>
              <a:t>Obstajajo podjetja, ki </a:t>
            </a:r>
            <a:r>
              <a:rPr lang="sl-SI" altLang="en-US" sz="2500" b="1" dirty="0"/>
              <a:t>upravljajo turistične kapacitete</a:t>
            </a:r>
            <a:r>
              <a:rPr lang="sl-SI" altLang="en-US" sz="2500" dirty="0"/>
              <a:t>, večstanovanjske stavbe se spreminjajo v </a:t>
            </a:r>
            <a:r>
              <a:rPr lang="sl-SI" altLang="en-US" sz="2500" dirty="0" err="1"/>
              <a:t>apart</a:t>
            </a:r>
            <a:r>
              <a:rPr lang="sl-SI" altLang="en-US" sz="2500" dirty="0"/>
              <a:t> hotele </a:t>
            </a:r>
          </a:p>
          <a:p>
            <a:pPr eaLnBrk="1" hangingPunct="1">
              <a:defRPr/>
            </a:pPr>
            <a:r>
              <a:rPr lang="sl-SI" altLang="en-US" sz="2500" dirty="0"/>
              <a:t>Izven sezone zelo priročen </a:t>
            </a:r>
            <a:r>
              <a:rPr lang="sl-SI" altLang="en-US" sz="2500" b="1" dirty="0"/>
              <a:t>študentski najem</a:t>
            </a:r>
          </a:p>
          <a:p>
            <a:pPr eaLnBrk="1" hangingPunct="1">
              <a:defRPr/>
            </a:pPr>
            <a:r>
              <a:rPr lang="sl-SI" altLang="en-US" sz="2500" dirty="0"/>
              <a:t>Najbolj pereč problem v </a:t>
            </a:r>
            <a:r>
              <a:rPr lang="sl-SI" altLang="en-US" sz="2500" b="1" dirty="0"/>
              <a:t>Ljubljani, obali in na Gorenjskem</a:t>
            </a:r>
            <a:r>
              <a:rPr lang="sl-SI" altLang="en-US" sz="2500" dirty="0"/>
              <a:t> – najdražje nepremičnine </a:t>
            </a:r>
          </a:p>
          <a:p>
            <a:pPr eaLnBrk="1" hangingPunct="1">
              <a:defRPr/>
            </a:pPr>
            <a:endParaRPr lang="sl-SI" altLang="en-US" sz="2500" dirty="0"/>
          </a:p>
          <a:p>
            <a:pPr eaLnBrk="1" hangingPunct="1">
              <a:defRPr/>
            </a:pPr>
            <a:endParaRPr lang="sl-SI" altLang="en-US" sz="2500" b="1" dirty="0"/>
          </a:p>
          <a:p>
            <a:pPr eaLnBrk="1" hangingPunct="1">
              <a:defRPr/>
            </a:pPr>
            <a:endParaRPr lang="en-GB" altLang="en-US" sz="2500" dirty="0"/>
          </a:p>
          <a:p>
            <a:pPr eaLnBrk="1" hangingPunct="1">
              <a:defRPr/>
            </a:pPr>
            <a:endParaRPr lang="en-GB" altLang="en-US" dirty="0"/>
          </a:p>
        </p:txBody>
      </p:sp>
      <p:pic>
        <p:nvPicPr>
          <p:cNvPr id="3086" name="Picture 14" descr="Compare Booking.com vs Expedia vs WOTIF and more - MoneyHub NZ">
            <a:extLst>
              <a:ext uri="{FF2B5EF4-FFF2-40B4-BE49-F238E27FC236}">
                <a16:creationId xmlns:a16="http://schemas.microsoft.com/office/drawing/2014/main" id="{ED1DA475-0E63-7A81-5C09-F668ABC12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026369"/>
            <a:ext cx="2850195" cy="10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ŠTUDENTSKA SOBA -">
            <a:extLst>
              <a:ext uri="{FF2B5EF4-FFF2-40B4-BE49-F238E27FC236}">
                <a16:creationId xmlns:a16="http://schemas.microsoft.com/office/drawing/2014/main" id="{E8884811-C26A-559B-1403-300AA70AC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6" b="6119"/>
          <a:stretch/>
        </p:blipFill>
        <p:spPr bwMode="auto">
          <a:xfrm>
            <a:off x="2267744" y="4967524"/>
            <a:ext cx="1739770" cy="1080120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64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E6166169-E638-0E43-A7E3-2A02942785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en-US" dirty="0"/>
              <a:t>Članki v zadnjem času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A7A858A-C2B6-A553-D6B8-37273A30B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4142" y="4058132"/>
            <a:ext cx="1683637" cy="140201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BB063EE-4D62-A4B1-48CD-D6FE2C1B3E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316" b="13543"/>
          <a:stretch/>
        </p:blipFill>
        <p:spPr>
          <a:xfrm>
            <a:off x="1288118" y="2350017"/>
            <a:ext cx="5403603" cy="909286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F76D8EFE-409E-5396-B293-6A72738D7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3869" y="1285616"/>
            <a:ext cx="5467853" cy="803892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DCA424F1-A031-443F-4554-DA4F5C59B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4780" y="3318856"/>
            <a:ext cx="7354846" cy="739276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C2CFD89D-7CBC-A5BF-D45C-49634ED5D9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7936" y="5390415"/>
            <a:ext cx="6509366" cy="725136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1C316F55-E4EB-64CC-C10A-E4F09A26D0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5696" y="1963845"/>
            <a:ext cx="2307523" cy="1133629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E94EEFAE-9488-B73E-9819-65E60BF97E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5616" y="4135476"/>
            <a:ext cx="5893155" cy="55797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E1FFB6A-DF6C-F646-755C-6722531A17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49858" y="4658883"/>
            <a:ext cx="5372850" cy="7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82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E6166169-E638-0E43-A7E3-2A02942785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en-US" dirty="0"/>
              <a:t>Hitre rešitve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85FB7BE-3E00-2B4D-A4D0-55D6E4C2B4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en-US" sz="2500" b="1" dirty="0"/>
              <a:t>Prepoved</a:t>
            </a:r>
            <a:r>
              <a:rPr lang="sl-SI" altLang="en-US" sz="2500" dirty="0"/>
              <a:t> ali strog </a:t>
            </a:r>
            <a:r>
              <a:rPr lang="sl-SI" altLang="en-US" sz="2500" b="1" dirty="0"/>
              <a:t>nadzor kratkoročnega oddajanja</a:t>
            </a:r>
            <a:r>
              <a:rPr lang="sl-SI" altLang="en-US" sz="2500" dirty="0"/>
              <a:t> vsaj v večstanovanjskih stavbah (pogoj za opravljanje dejavnosti)</a:t>
            </a:r>
          </a:p>
          <a:p>
            <a:pPr eaLnBrk="1" hangingPunct="1">
              <a:defRPr/>
            </a:pPr>
            <a:r>
              <a:rPr lang="sl-SI" altLang="en-US" sz="2500" b="1" dirty="0"/>
              <a:t>Davčni sistem prilagoditi stanovanjski politiki </a:t>
            </a:r>
            <a:r>
              <a:rPr lang="sl-SI" altLang="en-US" sz="2500" dirty="0"/>
              <a:t>(višja obdavčitev lastništva (sploh praznih stanovanj), stimulacija za vključitev v javno najemno službo)</a:t>
            </a:r>
          </a:p>
          <a:p>
            <a:pPr eaLnBrk="1" hangingPunct="1">
              <a:defRPr/>
            </a:pPr>
            <a:r>
              <a:rPr lang="sl-SI" altLang="en-US" sz="2500" b="1" dirty="0"/>
              <a:t>Gradnja študentskih domov </a:t>
            </a:r>
          </a:p>
          <a:p>
            <a:pPr eaLnBrk="1" hangingPunct="1">
              <a:defRPr/>
            </a:pPr>
            <a:endParaRPr lang="sl-SI" altLang="en-US" sz="2500" dirty="0"/>
          </a:p>
          <a:p>
            <a:pPr eaLnBrk="1" hangingPunct="1">
              <a:defRPr/>
            </a:pPr>
            <a:endParaRPr lang="sl-SI" altLang="en-US" sz="2500" b="1" dirty="0"/>
          </a:p>
          <a:p>
            <a:pPr eaLnBrk="1" hangingPunct="1">
              <a:defRPr/>
            </a:pPr>
            <a:endParaRPr lang="en-GB" altLang="en-US" sz="2500" dirty="0"/>
          </a:p>
          <a:p>
            <a:pPr eaLnBrk="1" hangingPunct="1">
              <a:defRPr/>
            </a:pPr>
            <a:endParaRPr lang="en-GB" altLang="en-US" dirty="0"/>
          </a:p>
        </p:txBody>
      </p:sp>
      <p:pic>
        <p:nvPicPr>
          <p:cNvPr id="3080" name="Picture 8" descr="Airbnb Stickers for Sale | Redbubble">
            <a:extLst>
              <a:ext uri="{FF2B5EF4-FFF2-40B4-BE49-F238E27FC236}">
                <a16:creationId xmlns:a16="http://schemas.microsoft.com/office/drawing/2014/main" id="{55CED151-75C2-44B7-460E-8BA18EB319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0" t="8420" r="8420" b="8420"/>
          <a:stretch/>
        </p:blipFill>
        <p:spPr bwMode="auto">
          <a:xfrm>
            <a:off x="3559443" y="4956294"/>
            <a:ext cx="1091138" cy="109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oad sign - No adverts. &quot; Sticker for Sale by funkyworm | Redbubble">
            <a:extLst>
              <a:ext uri="{FF2B5EF4-FFF2-40B4-BE49-F238E27FC236}">
                <a16:creationId xmlns:a16="http://schemas.microsoft.com/office/drawing/2014/main" id="{7208611C-2AE0-E500-A794-BA657FD16F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0" t="10940" r="8420" b="10940"/>
          <a:stretch/>
        </p:blipFill>
        <p:spPr bwMode="auto">
          <a:xfrm>
            <a:off x="1861676" y="4956294"/>
            <a:ext cx="1161534" cy="109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omovi za študente - Študentski dom Ljubljana">
            <a:extLst>
              <a:ext uri="{FF2B5EF4-FFF2-40B4-BE49-F238E27FC236}">
                <a16:creationId xmlns:a16="http://schemas.microsoft.com/office/drawing/2014/main" id="{620A9CC1-3C0D-C884-D643-C566A3E31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386" y="4956294"/>
            <a:ext cx="2021710" cy="1138408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564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E6166169-E638-0E43-A7E3-2A02942785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en-US" dirty="0"/>
              <a:t>Nepremičnina je v Sloveniji najboljša naložba! 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85FB7BE-3E00-2B4D-A4D0-55D6E4C2B4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None/>
              <a:defRPr/>
            </a:pPr>
            <a:endParaRPr lang="sl-SI" altLang="en-US" sz="2500" b="1" dirty="0"/>
          </a:p>
          <a:p>
            <a:pPr marL="0" indent="0" algn="ctr" eaLnBrk="1" hangingPunct="1">
              <a:buNone/>
              <a:defRPr/>
            </a:pPr>
            <a:r>
              <a:rPr lang="sl-SI" altLang="en-US" sz="4000" b="1" dirty="0"/>
              <a:t>V nasprotnem bo ta teza </a:t>
            </a:r>
          </a:p>
          <a:p>
            <a:pPr marL="0" indent="0" algn="ctr" eaLnBrk="1" hangingPunct="1">
              <a:buNone/>
              <a:defRPr/>
            </a:pPr>
            <a:r>
              <a:rPr lang="sl-SI" altLang="en-US" sz="4000" b="1" dirty="0"/>
              <a:t>veljala tudi v prihodnje!</a:t>
            </a:r>
          </a:p>
          <a:p>
            <a:pPr marL="0" indent="0" algn="ctr" eaLnBrk="1" hangingPunct="1">
              <a:buNone/>
              <a:defRPr/>
            </a:pPr>
            <a:endParaRPr lang="sl-SI" altLang="en-US" sz="2500" b="1" dirty="0"/>
          </a:p>
          <a:p>
            <a:pPr marL="0" indent="0" algn="ctr" eaLnBrk="1" hangingPunct="1">
              <a:buNone/>
              <a:defRPr/>
            </a:pPr>
            <a:endParaRPr lang="sl-SI" altLang="en-US" sz="2500" b="1" dirty="0"/>
          </a:p>
          <a:p>
            <a:pPr marL="0" indent="0" algn="ctr" eaLnBrk="1" hangingPunct="1">
              <a:buNone/>
              <a:defRPr/>
            </a:pPr>
            <a:r>
              <a:rPr lang="sl-SI" altLang="en-US" sz="5400" b="1" dirty="0"/>
              <a:t>RAZPRAVA? </a:t>
            </a:r>
          </a:p>
          <a:p>
            <a:pPr eaLnBrk="1" hangingPunct="1">
              <a:defRPr/>
            </a:pPr>
            <a:endParaRPr lang="sl-SI" altLang="en-US" sz="2500" dirty="0"/>
          </a:p>
          <a:p>
            <a:pPr eaLnBrk="1" hangingPunct="1">
              <a:defRPr/>
            </a:pPr>
            <a:endParaRPr lang="sl-SI" altLang="en-US" sz="2500" b="1" dirty="0"/>
          </a:p>
          <a:p>
            <a:pPr eaLnBrk="1" hangingPunct="1">
              <a:defRPr/>
            </a:pPr>
            <a:endParaRPr lang="en-GB" altLang="en-US" sz="2500" dirty="0"/>
          </a:p>
          <a:p>
            <a:pPr eaLnBrk="1" hangingPunct="1">
              <a:defRPr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908608"/>
      </p:ext>
    </p:extLst>
  </p:cSld>
  <p:clrMapOvr>
    <a:masterClrMapping/>
  </p:clrMapOvr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6CFF438AEB40141B65AE019EE6FC4EB" ma:contentTypeVersion="17" ma:contentTypeDescription="Ustvari nov dokument." ma:contentTypeScope="" ma:versionID="e5caba4aea65e89c68e96de9c44d5bf5">
  <xsd:schema xmlns:xsd="http://www.w3.org/2001/XMLSchema" xmlns:xs="http://www.w3.org/2001/XMLSchema" xmlns:p="http://schemas.microsoft.com/office/2006/metadata/properties" xmlns:ns2="4ed11430-853b-4a7b-8750-5408e2d387a9" xmlns:ns3="d077d32f-1c4e-4c8c-ab83-d432997fa1dd" targetNamespace="http://schemas.microsoft.com/office/2006/metadata/properties" ma:root="true" ma:fieldsID="16cb170de682de78bf1e3478de82f64c" ns2:_="" ns3:_="">
    <xsd:import namespace="4ed11430-853b-4a7b-8750-5408e2d387a9"/>
    <xsd:import namespace="d077d32f-1c4e-4c8c-ab83-d432997fa1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11430-853b-4a7b-8750-5408e2d387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Oznake slike" ma:readOnly="false" ma:fieldId="{5cf76f15-5ced-4ddc-b409-7134ff3c332f}" ma:taxonomyMulti="true" ma:sspId="74e670e0-036f-40c5-a94b-014558db02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77d32f-1c4e-4c8c-ab83-d432997fa1d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f02bccd-0425-4cfb-ba4d-5d93d0bc6958}" ma:internalName="TaxCatchAll" ma:showField="CatchAllData" ma:web="d077d32f-1c4e-4c8c-ab83-d432997fa1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364114-32A6-4931-AD66-232E0EC75A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8B6738-5AA7-4E8B-8B7C-57371B062F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d11430-853b-4a7b-8750-5408e2d387a9"/>
    <ds:schemaRef ds:uri="d077d32f-1c4e-4c8c-ab83-d432997fa1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284</Words>
  <Application>Microsoft Office PowerPoint</Application>
  <PresentationFormat>Diaprojekcija na zaslonu (4:3)</PresentationFormat>
  <Paragraphs>43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1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1" baseType="lpstr">
      <vt:lpstr>Arial</vt:lpstr>
      <vt:lpstr>Privzeti načrt</vt:lpstr>
      <vt:lpstr>PowerPointova predstavitev</vt:lpstr>
      <vt:lpstr>Bo nepremičnina v Sloveniji vedno dobra naložba?</vt:lpstr>
      <vt:lpstr>Zagotovljeno povpraševanje</vt:lpstr>
      <vt:lpstr>Omejena ponudba</vt:lpstr>
      <vt:lpstr>Naložbe v nepremičnine</vt:lpstr>
      <vt:lpstr>Kratkoročno oddajanje </vt:lpstr>
      <vt:lpstr>Članki v zadnjem času</vt:lpstr>
      <vt:lpstr>Hitre rešitve</vt:lpstr>
      <vt:lpstr>Nepremičnina je v Sloveniji najboljša naložba!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Samo Grčman</dc:creator>
  <cp:lastModifiedBy>Anže Urevc</cp:lastModifiedBy>
  <cp:revision>10</cp:revision>
  <dcterms:created xsi:type="dcterms:W3CDTF">2018-09-24T13:04:37Z</dcterms:created>
  <dcterms:modified xsi:type="dcterms:W3CDTF">2023-11-14T10:01:18Z</dcterms:modified>
</cp:coreProperties>
</file>